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7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12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47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1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6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94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1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1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1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4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81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E37D-F355-4A21-B282-15F44FD4266D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02C2-702B-4C86-9A27-AF6501797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0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tmp"/><Relationship Id="rId18" Type="http://schemas.openxmlformats.org/officeDocument/2006/relationships/image" Target="../media/image10.tm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image" Target="../media/image2.tm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13" Type="http://schemas.openxmlformats.org/officeDocument/2006/relationships/image" Target="../media/image21.png"/><Relationship Id="rId3" Type="http://schemas.openxmlformats.org/officeDocument/2006/relationships/image" Target="../media/image13.tmp"/><Relationship Id="rId7" Type="http://schemas.openxmlformats.org/officeDocument/2006/relationships/image" Target="../media/image16.tmp"/><Relationship Id="rId12" Type="http://schemas.microsoft.com/office/2007/relationships/hdphoto" Target="../media/hdphoto9.wd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2.tmp"/><Relationship Id="rId10" Type="http://schemas.openxmlformats.org/officeDocument/2006/relationships/image" Target="../media/image19.tmp"/><Relationship Id="rId4" Type="http://schemas.openxmlformats.org/officeDocument/2006/relationships/image" Target="../media/image14.tmp"/><Relationship Id="rId9" Type="http://schemas.openxmlformats.org/officeDocument/2006/relationships/image" Target="../media/image18.tmp"/><Relationship Id="rId1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0.gif"/><Relationship Id="rId3" Type="http://schemas.microsoft.com/office/2007/relationships/hdphoto" Target="../media/hdphoto11.wdp"/><Relationship Id="rId7" Type="http://schemas.openxmlformats.org/officeDocument/2006/relationships/image" Target="../media/image26.png"/><Relationship Id="rId12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28.tmp"/><Relationship Id="rId5" Type="http://schemas.openxmlformats.org/officeDocument/2006/relationships/image" Target="../media/image25.png"/><Relationship Id="rId10" Type="http://schemas.openxmlformats.org/officeDocument/2006/relationships/image" Target="../media/image27.tmp"/><Relationship Id="rId4" Type="http://schemas.openxmlformats.org/officeDocument/2006/relationships/image" Target="../media/image24.jpeg"/><Relationship Id="rId9" Type="http://schemas.openxmlformats.org/officeDocument/2006/relationships/image" Target="../media/image13.tmp"/><Relationship Id="rId1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31.tmp"/><Relationship Id="rId7" Type="http://schemas.microsoft.com/office/2007/relationships/hdphoto" Target="../media/hdphoto15.wdp"/><Relationship Id="rId12" Type="http://schemas.microsoft.com/office/2007/relationships/hdphoto" Target="../media/hdphoto17.wdp"/><Relationship Id="rId2" Type="http://schemas.openxmlformats.org/officeDocument/2006/relationships/image" Target="../media/image10.tmp"/><Relationship Id="rId16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14.wdp"/><Relationship Id="rId15" Type="http://schemas.openxmlformats.org/officeDocument/2006/relationships/image" Target="../media/image38.tmp"/><Relationship Id="rId10" Type="http://schemas.openxmlformats.org/officeDocument/2006/relationships/image" Target="../media/image35.tmp"/><Relationship Id="rId4" Type="http://schemas.openxmlformats.org/officeDocument/2006/relationships/image" Target="../media/image32.png"/><Relationship Id="rId9" Type="http://schemas.microsoft.com/office/2007/relationships/hdphoto" Target="../media/hdphoto16.wdp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538" y="3638599"/>
            <a:ext cx="2967991" cy="3253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8200" y="4123103"/>
            <a:ext cx="2747645" cy="228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hthoek 7"/>
          <p:cNvSpPr/>
          <p:nvPr/>
        </p:nvSpPr>
        <p:spPr>
          <a:xfrm>
            <a:off x="4838641" y="170675"/>
            <a:ext cx="400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De kerstkrant van groep 3 </a:t>
            </a:r>
          </a:p>
        </p:txBody>
      </p:sp>
      <p:pic>
        <p:nvPicPr>
          <p:cNvPr id="10" name="Afbeelding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2698" y="-878372"/>
            <a:ext cx="1806575" cy="4020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013" y="1000299"/>
            <a:ext cx="2892570" cy="2550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1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128" y="1199614"/>
            <a:ext cx="998857" cy="2921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62" t="9642" r="5062" b="-9642"/>
          <a:stretch/>
        </p:blipFill>
        <p:spPr>
          <a:xfrm rot="5400000">
            <a:off x="4582666" y="4676331"/>
            <a:ext cx="213360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AutoShape 2" descr="Afbeeldingsresultaat voor kerstb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4" descr="Afbeeldingsresultaat voor kerstboom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Afbeelding 1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260" y="1983471"/>
            <a:ext cx="2435655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Afbeelding 17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8871" y="5047367"/>
            <a:ext cx="1584649" cy="133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Afbeelding 18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4284" y="2370747"/>
            <a:ext cx="981123" cy="953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Afbeelding 19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92" y="3781473"/>
            <a:ext cx="1238250" cy="1314450"/>
          </a:xfrm>
          <a:prstGeom prst="rect">
            <a:avLst/>
          </a:prstGeom>
        </p:spPr>
      </p:pic>
      <p:pic>
        <p:nvPicPr>
          <p:cNvPr id="21" name="Afbeelding 20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92" y="5108860"/>
            <a:ext cx="1238250" cy="1314450"/>
          </a:xfrm>
          <a:prstGeom prst="rect">
            <a:avLst/>
          </a:prstGeom>
        </p:spPr>
      </p:pic>
      <p:pic>
        <p:nvPicPr>
          <p:cNvPr id="22" name="Afbeelding 2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92" y="3338129"/>
            <a:ext cx="518166" cy="394905"/>
          </a:xfrm>
          <a:prstGeom prst="rect">
            <a:avLst/>
          </a:prstGeom>
        </p:spPr>
      </p:pic>
      <p:pic>
        <p:nvPicPr>
          <p:cNvPr id="23" name="Afbeelding 22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7" y="3341646"/>
            <a:ext cx="591429" cy="410642"/>
          </a:xfrm>
          <a:prstGeom prst="rect">
            <a:avLst/>
          </a:prstGeom>
        </p:spPr>
      </p:pic>
      <p:pic>
        <p:nvPicPr>
          <p:cNvPr id="24" name="Afbeelding 2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7" y="3353943"/>
            <a:ext cx="504056" cy="3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59" y="1653163"/>
            <a:ext cx="1238250" cy="1314450"/>
          </a:xfrm>
          <a:prstGeom prst="rect">
            <a:avLst/>
          </a:prstGeom>
        </p:spPr>
      </p:pic>
      <p:pic>
        <p:nvPicPr>
          <p:cNvPr id="22" name="Afbeelding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2853" y="5452212"/>
            <a:ext cx="1529887" cy="1034406"/>
          </a:xfrm>
          <a:prstGeom prst="rect">
            <a:avLst/>
          </a:prstGeom>
        </p:spPr>
      </p:pic>
      <p:pic>
        <p:nvPicPr>
          <p:cNvPr id="26" name="Afbeelding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6652" y="2755026"/>
            <a:ext cx="1466099" cy="167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Afbeelding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0648" y="4098471"/>
            <a:ext cx="219075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948" y="2226806"/>
            <a:ext cx="2410517" cy="257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" r="-1469"/>
          <a:stretch/>
        </p:blipFill>
        <p:spPr>
          <a:xfrm rot="5400000">
            <a:off x="6114970" y="-110846"/>
            <a:ext cx="2522109" cy="313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Afbeelding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916" y="419104"/>
            <a:ext cx="1975018" cy="1530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Afbeelding 1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7369" y="429220"/>
            <a:ext cx="1971527" cy="1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vak 15"/>
          <p:cNvSpPr txBox="1"/>
          <p:nvPr/>
        </p:nvSpPr>
        <p:spPr>
          <a:xfrm>
            <a:off x="2493084" y="16547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julia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1712911" y="298330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melaine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7812360" y="146849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lynn</a:t>
            </a:r>
            <a:endParaRPr lang="nl-NL" dirty="0"/>
          </a:p>
        </p:txBody>
      </p:sp>
      <p:pic>
        <p:nvPicPr>
          <p:cNvPr id="12" name="Afbeelding 11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744" y="4736414"/>
            <a:ext cx="1897390" cy="224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Afbeelding 26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96" y="2859398"/>
            <a:ext cx="1135244" cy="158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Afbeelding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84" y="3309425"/>
            <a:ext cx="901884" cy="945118"/>
          </a:xfrm>
          <a:prstGeom prst="rect">
            <a:avLst/>
          </a:prstGeom>
        </p:spPr>
      </p:pic>
      <p:pic>
        <p:nvPicPr>
          <p:cNvPr id="31" name="Afbeelding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4560" y="5339759"/>
            <a:ext cx="1529887" cy="1034406"/>
          </a:xfrm>
          <a:prstGeom prst="rect">
            <a:avLst/>
          </a:prstGeom>
        </p:spPr>
      </p:pic>
      <p:pic>
        <p:nvPicPr>
          <p:cNvPr id="32" name="Afbeelding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00" y="2956954"/>
            <a:ext cx="901884" cy="945118"/>
          </a:xfrm>
          <a:prstGeom prst="rect">
            <a:avLst/>
          </a:prstGeom>
        </p:spPr>
      </p:pic>
      <p:pic>
        <p:nvPicPr>
          <p:cNvPr id="33" name="Afbeelding 3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058" y="5139418"/>
            <a:ext cx="1077689" cy="974088"/>
          </a:xfrm>
          <a:prstGeom prst="rect">
            <a:avLst/>
          </a:prstGeom>
        </p:spPr>
      </p:pic>
      <p:pic>
        <p:nvPicPr>
          <p:cNvPr id="34" name="Afbeelding 3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7481" y="430294"/>
            <a:ext cx="1283832" cy="81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Afbeelding 3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2119" y="342435"/>
            <a:ext cx="1283833" cy="994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6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7842" y="-1181194"/>
            <a:ext cx="1769042" cy="4459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Afbeeldingsresultaat voor kerstboom achterv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07" y="1369780"/>
            <a:ext cx="1158028" cy="1158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27" y="2248141"/>
            <a:ext cx="2762788" cy="2532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1430" y="-315469"/>
            <a:ext cx="2833031" cy="3791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Afbeelding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771" y="5918531"/>
            <a:ext cx="952796" cy="719146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0661" y="3964456"/>
            <a:ext cx="2022140" cy="3449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525" y="5037536"/>
            <a:ext cx="1015926" cy="862877"/>
          </a:xfrm>
          <a:prstGeom prst="rect">
            <a:avLst/>
          </a:prstGeom>
        </p:spPr>
      </p:pic>
      <p:pic>
        <p:nvPicPr>
          <p:cNvPr id="1028" name="Picture 4" descr="Afbeeldingsresultaat voor kerstkleurplaa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83" y="2760915"/>
            <a:ext cx="1499737" cy="1739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kerst groep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33" y="3211094"/>
            <a:ext cx="2880320" cy="3369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47" y="3514250"/>
            <a:ext cx="901884" cy="945118"/>
          </a:xfrm>
          <a:prstGeom prst="rect">
            <a:avLst/>
          </a:prstGeom>
        </p:spPr>
      </p:pic>
      <p:pic>
        <p:nvPicPr>
          <p:cNvPr id="18" name="Afbeelding 1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1" y="4554883"/>
            <a:ext cx="901884" cy="945118"/>
          </a:xfrm>
          <a:prstGeom prst="rect">
            <a:avLst/>
          </a:prstGeom>
        </p:spPr>
      </p:pic>
      <p:pic>
        <p:nvPicPr>
          <p:cNvPr id="19" name="Afbeelding 18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0" y="5504379"/>
            <a:ext cx="901884" cy="9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" y="3730387"/>
            <a:ext cx="901884" cy="945118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90905"/>
            <a:ext cx="1751537" cy="2389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7190" y="-846833"/>
            <a:ext cx="1224136" cy="333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107" y="4643411"/>
            <a:ext cx="1344489" cy="1684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7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3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06885" y="4230016"/>
            <a:ext cx="2038350" cy="2460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5734" y="3902388"/>
            <a:ext cx="216024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795" y="1107839"/>
            <a:ext cx="2066925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7411" y="-381170"/>
            <a:ext cx="2486632" cy="34822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kstvak 12"/>
          <p:cNvSpPr txBox="1"/>
          <p:nvPr/>
        </p:nvSpPr>
        <p:spPr>
          <a:xfrm>
            <a:off x="7668344" y="1433251"/>
            <a:ext cx="9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etienne</a:t>
            </a:r>
            <a:endParaRPr lang="nl-NL" dirty="0"/>
          </a:p>
        </p:txBody>
      </p:sp>
      <p:pic>
        <p:nvPicPr>
          <p:cNvPr id="14" name="Afbeelding 1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2220" y="1730468"/>
            <a:ext cx="1217012" cy="331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Afbeelding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48623"/>
            <a:ext cx="901884" cy="945118"/>
          </a:xfrm>
          <a:prstGeom prst="rect">
            <a:avLst/>
          </a:prstGeom>
        </p:spPr>
      </p:pic>
      <p:pic>
        <p:nvPicPr>
          <p:cNvPr id="17" name="Afbeelding 1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4398" y="4905161"/>
            <a:ext cx="2237333" cy="1312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</Words>
  <Application>Microsoft Office PowerPoint</Application>
  <PresentationFormat>Diavoorstelling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Tinerigt</dc:creator>
  <cp:lastModifiedBy>Tinerigt</cp:lastModifiedBy>
  <cp:revision>21</cp:revision>
  <dcterms:created xsi:type="dcterms:W3CDTF">2016-12-14T18:11:42Z</dcterms:created>
  <dcterms:modified xsi:type="dcterms:W3CDTF">2016-12-17T21:01:55Z</dcterms:modified>
</cp:coreProperties>
</file>