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nl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0170921_155726.jpg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138561" y="-1426636"/>
            <a:ext cx="4423023" cy="787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71750" y="4650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-20170921-WA0013.jpg"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319824" y="190137"/>
            <a:ext cx="6350976" cy="476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-20170921-WA0014.jpg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390949" y="195974"/>
            <a:ext cx="6249800" cy="46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 rot="10800000">
            <a:off x="890600" y="4384050"/>
            <a:ext cx="7475100" cy="51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 rot="10800000">
            <a:off x="890600" y="1164761"/>
            <a:ext cx="7475100" cy="309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-20170921-WA0015.jpg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461875" y="240150"/>
            <a:ext cx="6016504" cy="46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-20170921-WA0016.jp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474888" y="248913"/>
            <a:ext cx="6194224" cy="464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-20170921-WA0017.jpg"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342022" y="149276"/>
            <a:ext cx="6459952" cy="484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-20170921-WA0018.jpg"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380951" y="216812"/>
            <a:ext cx="6279824" cy="470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0170921_155733.jpg"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340938" y="-1001715"/>
            <a:ext cx="4095551" cy="729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0170921_155740.jpg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353487" y="-974114"/>
            <a:ext cx="4028951" cy="717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0170921_155747.jpg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392440" y="-1260138"/>
            <a:ext cx="4231272" cy="7535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0170921_155907.jp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206812" y="-1231393"/>
            <a:ext cx="4271224" cy="76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-20170921-WA0009.jpg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94201" y="-573052"/>
            <a:ext cx="4646525" cy="619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-20170921-WA0010.jpg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437388" y="220788"/>
            <a:ext cx="6269224" cy="470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-20170921-WA0011.jp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361501" y="145751"/>
            <a:ext cx="6503848" cy="487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-20170921-WA0012.jpg"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510999" y="256000"/>
            <a:ext cx="6329876" cy="474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